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69" r:id="rId5"/>
    <p:sldId id="268" r:id="rId6"/>
    <p:sldId id="265" r:id="rId7"/>
    <p:sldId id="266" r:id="rId8"/>
    <p:sldId id="263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5143500" type="screen16x9"/>
  <p:notesSz cx="6858000" cy="9144000"/>
  <p:defaultTextStyle>
    <a:defPPr>
      <a:defRPr lang="ru-RU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4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8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1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C3FA9-AEE4-4E95-983B-184DDB755988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5CD7-AFA5-4E0B-AA11-871CFA76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9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4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bindymedia.org/wp-content/uploads/2024/04/Bread-Recipes-for-Every-Baker--2048x1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30" y="1528415"/>
            <a:ext cx="2386486" cy="14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lipart-library.com/2023/compass-stationery-clipart-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9" y="700588"/>
            <a:ext cx="1464676" cy="25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3.wp.com/dietologiya.info/wp-content/uploads/2022/06/adobestock_265935215-scaled-1.jpeg?ssl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58" y="1490594"/>
            <a:ext cx="2599052" cy="14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736x/9c/e1/39/9ce1398a2087e728dbdc69f34984be8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10756"/>
          <a:stretch/>
        </p:blipFill>
        <p:spPr bwMode="auto">
          <a:xfrm>
            <a:off x="6978316" y="1444054"/>
            <a:ext cx="1875937" cy="15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3230" y="3316839"/>
            <a:ext cx="3825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ЦУНАМИ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1360461" y="3355169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0774" y="4382898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-16591" y="0"/>
            <a:ext cx="9192676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5995" y="76503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138137" y="108819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8477" y="28869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2761" y="28869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0029" y="28869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313" y="28869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597" y="28869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4722" y="28869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91/3a/93/913a93dd493153b8aa7172471fa4276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10701"/>
          <a:stretch/>
        </p:blipFill>
        <p:spPr bwMode="auto">
          <a:xfrm>
            <a:off x="310334" y="1368460"/>
            <a:ext cx="2109565" cy="1385455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ображение пина-истор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18" y="1216855"/>
            <a:ext cx="1464901" cy="16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a2/2a/f0/a22af0086a2ca5cad763ea4a4caef2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37" y="1162261"/>
            <a:ext cx="1438283" cy="17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0561" y="1682366"/>
            <a:ext cx="1384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99"/>
                </a:solidFill>
                <a:latin typeface="Cooper Black" panose="0208090404030B020404" pitchFamily="18" charset="0"/>
              </a:rPr>
              <a:t>Ag</a:t>
            </a:r>
            <a:endParaRPr lang="ru-RU" sz="6600" b="1" dirty="0">
              <a:solidFill>
                <a:srgbClr val="000099"/>
              </a:solidFill>
            </a:endParaRPr>
          </a:p>
        </p:txBody>
      </p:sp>
      <p:pic>
        <p:nvPicPr>
          <p:cNvPr id="2058" name="Picture 10" descr="https://i.pinimg.com/736x/d3/81/68/d3816856980e4c653dcc74e02b97df9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10220"/>
          <a:stretch/>
        </p:blipFill>
        <p:spPr bwMode="auto">
          <a:xfrm>
            <a:off x="6945364" y="1216855"/>
            <a:ext cx="2127185" cy="19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4410" y="3728605"/>
            <a:ext cx="3642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135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813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6149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827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144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5863" y="56727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558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8229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8746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5827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0308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8703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3550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5692" y="567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88724" y="5705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6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685427" y="3119006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562" y="4209608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219486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0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96/68/2b/96682bbf602ed122fbdeedce0f60bb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904299"/>
            <a:ext cx="2282826" cy="18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736x/ad/57/39/ad57397bf3ef9c790eec76f6b79be0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22" y="904300"/>
            <a:ext cx="1926059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зображение пина-истор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8" y="678156"/>
            <a:ext cx="2307082" cy="23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736x/93/e8/95/93e895c3d949dd356275b4a14d1ac3b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12182" r="21389" b="13357"/>
          <a:stretch/>
        </p:blipFill>
        <p:spPr bwMode="auto">
          <a:xfrm>
            <a:off x="7353012" y="623047"/>
            <a:ext cx="1493114" cy="27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агетная рамка 7"/>
          <p:cNvSpPr/>
          <p:nvPr/>
        </p:nvSpPr>
        <p:spPr>
          <a:xfrm>
            <a:off x="23956" y="0"/>
            <a:ext cx="9120043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64931" y="20832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433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178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635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8109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1294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4924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9551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4513" y="20805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3499" y="3731125"/>
            <a:ext cx="4368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55803" y="3110009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10" y="4293377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9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i.pinimg.com/736x/90/f5/d8/90f5d85595fe3359ff769a9ee4cd4d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11" y="856054"/>
            <a:ext cx="1454696" cy="2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pinimg.com/736x/53/e2/33/53e233f4337f0d19e1cbb8fd97a42d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 r="50037" b="23921"/>
          <a:stretch/>
        </p:blipFill>
        <p:spPr bwMode="auto">
          <a:xfrm>
            <a:off x="110792" y="1262495"/>
            <a:ext cx="1936537" cy="13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pinimg.com/736x/12/e5/d8/12e5d8075793b7a6c77c271bc95ea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3311" y="1126050"/>
            <a:ext cx="2000781" cy="1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pinimg.com/736x/24/e8/84/24e8846972a1619ac2a84d18bdeec4d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07" y="1070501"/>
            <a:ext cx="2034955" cy="16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pinimg.com/736x/3c/dd/8f/3cdd8fca433e5a096eb3d76bf01a052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78" y="878593"/>
            <a:ext cx="1964170" cy="19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2485" y="37117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760" y="37117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6136" y="37117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864" y="3671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0700" y="36712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6580" y="3671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6929" y="3671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4505" y="38131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0845" y="38131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3999" y="2097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6316" y="2097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3876" y="2097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1479" y="20972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1398" y="3380799"/>
            <a:ext cx="3367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КАРПАТ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74496" y="3137250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4809" y="4266584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6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i.pinimg.com/736x/d2/b1/45/d2b14569b95f45378969dc6705bf6d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20121" r="9631" b="22666"/>
          <a:stretch/>
        </p:blipFill>
        <p:spPr bwMode="auto">
          <a:xfrm>
            <a:off x="7292406" y="1365242"/>
            <a:ext cx="1629633" cy="11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pinimg.com/736x/b0/c5/dc/b0c5dc0254416f45b4e2b3740cf8a5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t="14592" r="15398" b="4125"/>
          <a:stretch/>
        </p:blipFill>
        <p:spPr bwMode="auto">
          <a:xfrm>
            <a:off x="1281118" y="255358"/>
            <a:ext cx="1974590" cy="2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агетная рамка 3"/>
          <p:cNvSpPr/>
          <p:nvPr/>
        </p:nvSpPr>
        <p:spPr>
          <a:xfrm>
            <a:off x="0" y="0"/>
            <a:ext cx="9143999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94674" y="3207242"/>
            <a:ext cx="3788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i.pinimg.com/736x/86/01/f3/8601f3d0aebca5b668a31fcc8ca220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6027" r="6369" b="26775"/>
          <a:stretch/>
        </p:blipFill>
        <p:spPr bwMode="auto">
          <a:xfrm>
            <a:off x="3074458" y="1302870"/>
            <a:ext cx="2699926" cy="14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pinimg.com/736x/cc/cd/04/cccd04904d620d9a70140c34142641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84" y="423159"/>
            <a:ext cx="1623390" cy="23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25376" y="41719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8075" y="41719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1066" y="42017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2074" y="42315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0652" y="45594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4111" y="45594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4798" y="45594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1332" y="47304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6258" y="47070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5400" y="47070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pic>
        <p:nvPicPr>
          <p:cNvPr id="10252" name="Picture 12" descr="https://i.pinimg.com/736x/11/c1/d4/11c1d4835f293826dcf3ec1b6efd81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8" y="1515728"/>
            <a:ext cx="1396062" cy="10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7938" y="74924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044" y="74924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754" y="74924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699" y="74924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495435" y="3152527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538" y="4222905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i.pinimg.com/736x/5f/19/1a/5f191a422bd7d4c7f5db7fc935795c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8584" r="3800" b="8493"/>
          <a:stretch/>
        </p:blipFill>
        <p:spPr bwMode="auto">
          <a:xfrm>
            <a:off x="2979594" y="1064981"/>
            <a:ext cx="2583007" cy="16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.pinimg.com/736x/1f/b0/42/1fb0425215610fc65aed0ef0442c20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55" y="1064982"/>
            <a:ext cx="1894519" cy="18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pinimg.com/736x/95/b9/e9/95b9e9d3036944f0c755b38fd05f4ec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8" y="605945"/>
            <a:ext cx="1997636" cy="25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pinimg.com/736x/6a/61/ac/6a61ac78877b3acfcbd4cf4e7e075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9" y="1383956"/>
            <a:ext cx="1430605" cy="14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i.pinimg.com/736x/27/94/d5/2794d54e2ae1b46783b833ff622190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32" y="827602"/>
            <a:ext cx="2136307" cy="22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49840" y="3345682"/>
            <a:ext cx="4076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СЕКВОЙЯ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53" y="18126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220" y="18126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298" y="18126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518" y="18126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9492" y="52401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9873" y="52161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0480" y="51921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1360" y="50443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741" y="51921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16" y="51921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9796" y="50443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6664" y="51921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3006" y="53309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3209" y="5399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1829" y="18127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7686" y="1812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0265" y="18126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0" y="-40386"/>
            <a:ext cx="9164239" cy="5183886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684695" y="3154617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9798" y="4224995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736x/8e/55/59/8e5559c9cea92c6a6937f53eee9f94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03" y="908272"/>
            <a:ext cx="2564279" cy="25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736x/b0/3c/64/b03c64084a97d63a7c5b1206b40ef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431453" y="467212"/>
            <a:ext cx="1951051" cy="27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агетная рамка 1"/>
          <p:cNvSpPr/>
          <p:nvPr/>
        </p:nvSpPr>
        <p:spPr>
          <a:xfrm>
            <a:off x="-31460" y="0"/>
            <a:ext cx="9175460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350" y="3472553"/>
            <a:ext cx="3347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ОТТАВА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670" y="59666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7698" y="59666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6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600783" y="3271231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1096" y="4350184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0596" y="59666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0748" y="59666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8573" y="59666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pic>
        <p:nvPicPr>
          <p:cNvPr id="25" name="Picture 4" descr="https://i.pinimg.com/736x/86/01/f3/8601f3d0aebca5b668a31fcc8ca220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6027" r="6369" b="26775"/>
          <a:stretch/>
        </p:blipFill>
        <p:spPr bwMode="auto">
          <a:xfrm>
            <a:off x="5231459" y="1187017"/>
            <a:ext cx="3688273" cy="20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11225" y="55755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4851" y="55755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0669" y="58510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2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/>
      <p:bldP spid="68" grpId="0" animBg="1"/>
      <p:bldP spid="6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Майк Тайсон (Mike Tyson): статистика и бо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33" y="829957"/>
            <a:ext cx="2569595" cy="21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736x/5e/73/df/5e73dfd42ddfaafa9866906a6b903c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70" y="1075379"/>
            <a:ext cx="1846514" cy="1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b1/fa/c8/b1fac8ee09ca12122344d319ad4552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62" y="1034823"/>
            <a:ext cx="2214648" cy="20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.pinimg.com/736x/c6/dc/00/c6dc00953db53bd110660a893100f4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2" y="860000"/>
            <a:ext cx="2426998" cy="24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агетная рамка 1"/>
          <p:cNvSpPr/>
          <p:nvPr/>
        </p:nvSpPr>
        <p:spPr>
          <a:xfrm>
            <a:off x="-31460" y="0"/>
            <a:ext cx="9175460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7504" y="3472552"/>
            <a:ext cx="5345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090" y="71358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5420" y="39041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8279" y="38849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4943" y="38849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0166" y="42904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4483" y="42904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6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77057" y="3249783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1096" y="4350184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1169" y="71357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1957" y="38849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27647" y="42904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1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/>
      <p:bldP spid="68" grpId="0" animBg="1"/>
      <p:bldP spid="6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.pinimg.com/736x/91/95/4a/91954a17e826932ae96f2fb4b3379d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6" b="6910"/>
          <a:stretch/>
        </p:blipFill>
        <p:spPr bwMode="auto">
          <a:xfrm>
            <a:off x="56695" y="1117023"/>
            <a:ext cx="2568000" cy="21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i.pinimg.com/736x/98/a6/13/98a6133299a140adb8123029edd7e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53" y="1373635"/>
            <a:ext cx="2315075" cy="15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26/fa/9e/26fa9e09b85daed87013d7747ebb48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5" y="667405"/>
            <a:ext cx="2547158" cy="25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ce/9d/51/ce9d515bc575843c73eed94768c788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4" y="898266"/>
            <a:ext cx="1862493" cy="23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агетная рамка 7"/>
          <p:cNvSpPr/>
          <p:nvPr/>
        </p:nvSpPr>
        <p:spPr>
          <a:xfrm>
            <a:off x="23956" y="0"/>
            <a:ext cx="9120043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164" y="65232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369" y="73927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1202" y="3475688"/>
            <a:ext cx="4246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ӨСКЕМЕН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69657" y="3475688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2773" y="4452975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6535" y="73927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7835" y="73927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0864" y="65232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30629" y="65232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5733" y="65232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8750" y="79385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0800000">
            <a:off x="344793" y="83521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5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736x/6e/bf/74/6ebf740caa9578e79d8485cede850a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0" b="13665"/>
          <a:stretch/>
        </p:blipFill>
        <p:spPr bwMode="auto">
          <a:xfrm>
            <a:off x="6389355" y="1313675"/>
            <a:ext cx="2484542" cy="1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зображение пина-истор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8410" y="1026830"/>
            <a:ext cx="1776182" cy="20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.pinimg.com/736x/98/9c/c3/989cc322abe689132596da3676f17f4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9" y="833512"/>
            <a:ext cx="1974201" cy="22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агетная рамка 1"/>
          <p:cNvSpPr/>
          <p:nvPr/>
        </p:nvSpPr>
        <p:spPr>
          <a:xfrm>
            <a:off x="-31460" y="0"/>
            <a:ext cx="9175460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350" y="3472553"/>
            <a:ext cx="4562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ҚАСКЕЛЕҢ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090" y="71358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6040" y="71356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613832" y="71358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4817181" y="82307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7185" y="80833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5691" y="71358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6991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8395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6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77057" y="3249783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1096" y="4350184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3652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5056" y="71357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3429389" y="71356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3197183" y="71356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pic>
        <p:nvPicPr>
          <p:cNvPr id="26" name="Picture 4" descr="https://i.pinimg.com/736x/6a/61/ac/6a61ac78877b3acfcbd4cf4e7e075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1" y="1556728"/>
            <a:ext cx="1430605" cy="14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14873" y="71356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623" y="71356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2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i.pinimg.com/736x/a6/1d/eb/a61debcc91aa1759fe1c74c9fccba5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400402" y="739277"/>
            <a:ext cx="1869160" cy="26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агетная рамка 7"/>
          <p:cNvSpPr/>
          <p:nvPr/>
        </p:nvSpPr>
        <p:spPr>
          <a:xfrm>
            <a:off x="23956" y="0"/>
            <a:ext cx="9120043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4679" y="35328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198" y="83936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050" y="63514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369" y="739277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1202" y="3475688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МОРЕНА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69657" y="3475688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2773" y="4452975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i.pinimg.com/736x/2c/c6/e3/2cc6e3de98dbb182266b4d15acab47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6" b="13235"/>
          <a:stretch/>
        </p:blipFill>
        <p:spPr bwMode="auto">
          <a:xfrm>
            <a:off x="4359251" y="1287294"/>
            <a:ext cx="2097959" cy="19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зображение пина-истори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11555" r="7025" b="12015"/>
          <a:stretch/>
        </p:blipFill>
        <p:spPr bwMode="auto">
          <a:xfrm>
            <a:off x="6549701" y="1287294"/>
            <a:ext cx="2297856" cy="20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174" y="63514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9564" y="63930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2141" y="62932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4316" r="8160" b="17642"/>
          <a:stretch/>
        </p:blipFill>
        <p:spPr bwMode="auto">
          <a:xfrm>
            <a:off x="2255766" y="1684099"/>
            <a:ext cx="2235489" cy="1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89113" y="35845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0010" y="83936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621" y="33704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2272" y="35328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0737" y="35139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2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/>
        </p:nvSpPr>
        <p:spPr>
          <a:xfrm>
            <a:off x="23956" y="0"/>
            <a:ext cx="9120043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6476" y="772788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261" y="70228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06" y="70228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6002" y="65123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4521" y="70228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5054" y="3575005"/>
            <a:ext cx="5103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БАРСЕЛОНА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919981" y="3109740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9981" y="4182027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thumbs.dreamstime.com/b/%D1%81%D0%BD%D0%B5%D0%B6%D0%BD%D1%8B%D0%B9-%D0%B1%D0%B0%D1%80%D1%81-%D0%BD%D0%B0-%D1%84%D0%BE%D0%BD%D0%B5-%D0%B3%D0%BE%D1%80%D0%BD%D1%8B%D1%85-%D0%B2%D0%B5%D1%80%D1%88%D0%B8%D0%BD-%D0%B2%D0%B5%D0%BA%D1%82%D0%BE%D1%80%D0%BD%D0%B0%D1%8F-%D0%B8%D0%BB%D0%BB%D1%8E%D1%81%D1%82%D1%80%D0%B0%D1%86%D0%B8%D1%8F-%D1%85%D0%B8%D1%89%D0%BD%D1%8B%D0%B9-227611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2" y="1460312"/>
            <a:ext cx="3078378" cy="15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73" y="1291071"/>
            <a:ext cx="2561358" cy="25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pinimg.com/736x/7a/d3/6e/7ad36efb1e70ad6545c468584d93f2e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/>
        </p:blipFill>
        <p:spPr bwMode="auto">
          <a:xfrm>
            <a:off x="4583977" y="1261167"/>
            <a:ext cx="2042193" cy="19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.pinimg.com/736x/b5/69/a0/b569a0924c8dd9bf7af226e78ae6a8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93" y="1599617"/>
            <a:ext cx="2010109" cy="1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87183" y="77490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7657" y="63678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736x/98/a6/13/98a6133299a140adb8123029edd7e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69" y="1382143"/>
            <a:ext cx="2315075" cy="15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.pinimg.com/736x/12/e5/d8/12e5d8075793b7a6c77c271bc95ea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8337" y="1383682"/>
            <a:ext cx="1753804" cy="14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1758" y="3411676"/>
            <a:ext cx="3335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122" y="46986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57" y="64050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0203" y="662465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6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76128" y="3247731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3871" y="4318779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2" descr="https://i.pinimg.com/736x/90/f5/d8/90f5d85595fe3359ff769a9ee4cd4d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3" y="1183483"/>
            <a:ext cx="1298980" cy="17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.pinimg.com/736x/cc/cd/04/cccd04904d620d9a70140c34142641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77" y="1220778"/>
            <a:ext cx="1506386" cy="17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0452" y="46987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9223" y="46359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432" y="46987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pic>
        <p:nvPicPr>
          <p:cNvPr id="3" name="Picture 2" descr="Флаг Украины — В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41" y="1382143"/>
            <a:ext cx="1992566" cy="14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95791" y="660576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3996" y="51059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6994" y="51059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2895" y="51059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7805" y="51059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3007" y="51059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3718" y="51059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" name="Багетная рамка 1"/>
          <p:cNvSpPr/>
          <p:nvPr/>
        </p:nvSpPr>
        <p:spPr>
          <a:xfrm>
            <a:off x="-16591" y="0"/>
            <a:ext cx="9192676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2824" y="65203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8508" y="64050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/>
      <p:bldP spid="68" grpId="0" animBg="1"/>
      <p:bldP spid="6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9c/e1/39/9ce1398a2087e728dbdc69f34984be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10756"/>
          <a:stretch/>
        </p:blipFill>
        <p:spPr bwMode="auto">
          <a:xfrm>
            <a:off x="254819" y="1211023"/>
            <a:ext cx="2116569" cy="17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68/3a/a7/683aa74bb03ba95a2ed8f5692aa394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007"/>
          <a:stretch/>
        </p:blipFill>
        <p:spPr bwMode="auto">
          <a:xfrm>
            <a:off x="2323991" y="1126551"/>
            <a:ext cx="1911927" cy="18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eb/b6/69/ebb669a541f17119010cf2e90c8870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r="11012" b="7350"/>
          <a:stretch/>
        </p:blipFill>
        <p:spPr bwMode="auto">
          <a:xfrm>
            <a:off x="4455784" y="1081650"/>
            <a:ext cx="1620981" cy="19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736x/d7/69/f0/d769f0b21c3a7d8f219841c8a85cb1e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2455"/>
          <a:stretch/>
        </p:blipFill>
        <p:spPr bwMode="auto">
          <a:xfrm>
            <a:off x="6907201" y="909438"/>
            <a:ext cx="1629632" cy="23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агетная рамка 1"/>
          <p:cNvSpPr/>
          <p:nvPr/>
        </p:nvSpPr>
        <p:spPr>
          <a:xfrm>
            <a:off x="-31460" y="0"/>
            <a:ext cx="9175460" cy="5143500"/>
          </a:xfrm>
          <a:prstGeom prst="bevel">
            <a:avLst>
              <a:gd name="adj" fmla="val 3611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ꓹꓹ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350" y="3472553"/>
            <a:ext cx="3602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090" y="71358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746" y="71358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3832" y="71358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259" y="713583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0783" y="71358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349" y="713581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5691" y="713580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6991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8395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3663" y="713579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Cera Round Pro Black" panose="00000A00000000000000" pitchFamily="50" charset="0"/>
              </a:rPr>
              <a:t>(</a:t>
            </a:r>
            <a:endParaRPr lang="ru-RU" sz="3600" b="1" dirty="0">
              <a:solidFill>
                <a:srgbClr val="FF0000"/>
              </a:solidFill>
              <a:latin typeface="Cera Round Pro Black" panose="00000A00000000000000" pitchFamily="50" charset="0"/>
            </a:endParaRPr>
          </a:p>
        </p:txBody>
      </p:sp>
      <p:sp>
        <p:nvSpPr>
          <p:cNvPr id="68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577057" y="3249783"/>
            <a:ext cx="1009128" cy="939004"/>
          </a:xfrm>
          <a:prstGeom prst="donut">
            <a:avLst>
              <a:gd name="adj" fmla="val 10251"/>
            </a:avLst>
          </a:prstGeom>
          <a:solidFill>
            <a:srgbClr val="EA00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1096" y="4350184"/>
            <a:ext cx="848502" cy="27606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kk-KZ" sz="1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2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1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377e9b8d135e6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</TotalTime>
  <Words>195</Words>
  <Application>Microsoft Office PowerPoint</Application>
  <PresentationFormat>Экран (16:9)</PresentationFormat>
  <Paragraphs>195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Cera Round Pro Black</vt:lpstr>
      <vt:lpstr>Cooper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59</cp:revision>
  <dcterms:created xsi:type="dcterms:W3CDTF">2025-02-12T20:06:02Z</dcterms:created>
  <dcterms:modified xsi:type="dcterms:W3CDTF">2025-02-16T17:20:21Z</dcterms:modified>
</cp:coreProperties>
</file>