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5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0D780-AFEE-41E9-9177-E84B3B5DC90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467B-6F34-4D75-B077-DCC6A0D53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4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DCD7-874B-4DB3-A4C8-85917BB21F46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38D3-C0EC-46B9-B182-F0E051DE6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1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.xml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6.png"/><Relationship Id="rId12" Type="http://schemas.openxmlformats.org/officeDocument/2006/relationships/audio" Target="../media/audio3.wav"/><Relationship Id="rId17" Type="http://schemas.openxmlformats.org/officeDocument/2006/relationships/slide" Target="slide7.xml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slide" Target="slide4.xml"/><Relationship Id="rId10" Type="http://schemas.openxmlformats.org/officeDocument/2006/relationships/image" Target="../media/image9.gif"/><Relationship Id="rId19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slide" Target="slide6.xml"/><Relationship Id="rId22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astavka-100-k-1-stereo">
            <a:hlinkClick r:id="" action="ppaction://media"/>
            <a:extLst>
              <a:ext uri="{FF2B5EF4-FFF2-40B4-BE49-F238E27FC236}">
                <a16:creationId xmlns:a16="http://schemas.microsoft.com/office/drawing/2014/main" id="{FC219ABB-6BE2-44CB-89C1-81DF4C2DA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-740618"/>
            <a:ext cx="609600" cy="609600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2987824" y="2859782"/>
            <a:ext cx="2520280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699542"/>
            <a:ext cx="6048672" cy="144016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Ең жүйрік, Ең мықты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39904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40475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4297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0" y="915565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5" descr="Окрашенные белым цветом бетонные блоки стены фона. | Премиум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7"/>
            <a:ext cx="9144000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97" y="-105402"/>
            <a:ext cx="1008294" cy="1302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699542"/>
            <a:ext cx="1912464" cy="39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07" y="3003798"/>
            <a:ext cx="1036641" cy="19031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699542"/>
            <a:ext cx="1912464" cy="39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41" y="2819136"/>
            <a:ext cx="1251750" cy="1912464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107504" y="16111"/>
            <a:ext cx="1368152" cy="899456"/>
          </a:xfrm>
          <a:prstGeom prst="upArrow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7596336" y="0"/>
            <a:ext cx="1368000" cy="900000"/>
          </a:xfrm>
          <a:prstGeom prst="upArrow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23480"/>
            <a:ext cx="2287289" cy="22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7" y="66339"/>
            <a:ext cx="3312368" cy="29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383890" y="685388"/>
            <a:ext cx="1977679" cy="2067291"/>
            <a:chOff x="3347864" y="961498"/>
            <a:chExt cx="1977679" cy="206729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347864" y="1075605"/>
              <a:ext cx="1977679" cy="17841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461" y="961498"/>
              <a:ext cx="1600483" cy="2067291"/>
            </a:xfrm>
            <a:prstGeom prst="rect">
              <a:avLst/>
            </a:prstGeom>
          </p:spPr>
        </p:pic>
      </p:grpSp>
      <p:pic>
        <p:nvPicPr>
          <p:cNvPr id="16" name="Picture 2" descr="New Year Celebration Sticker">
            <a:extLst>
              <a:ext uri="{FF2B5EF4-FFF2-40B4-BE49-F238E27FC236}">
                <a16:creationId xmlns:a16="http://schemas.microsoft.com/office/drawing/2014/main" id="{D9A7B4CE-C999-4716-A4FE-F5E26AE4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70" y="176626"/>
            <a:ext cx="2287289" cy="22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appy New Year Party Sticker">
            <a:extLst>
              <a:ext uri="{FF2B5EF4-FFF2-40B4-BE49-F238E27FC236}">
                <a16:creationId xmlns:a16="http://schemas.microsoft.com/office/drawing/2014/main" id="{C0ABEBFE-2576-4651-B1F5-4A89FDA2E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2" y="119486"/>
            <a:ext cx="3312368" cy="29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3399562" y="699542"/>
            <a:ext cx="1977679" cy="2067291"/>
            <a:chOff x="3347864" y="961498"/>
            <a:chExt cx="1977679" cy="206729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347864" y="1075605"/>
              <a:ext cx="1977679" cy="17841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461" y="961498"/>
              <a:ext cx="1600483" cy="2067291"/>
            </a:xfrm>
            <a:prstGeom prst="rect">
              <a:avLst/>
            </a:prstGeom>
          </p:spPr>
        </p:pic>
      </p:grpSp>
      <p:sp>
        <p:nvSpPr>
          <p:cNvPr id="21" name="Green 2">
            <a:hlinkClick r:id="rId11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27685" y="2367389"/>
            <a:ext cx="900000" cy="900000"/>
          </a:xfrm>
          <a:prstGeom prst="ellipse">
            <a:avLst/>
          </a:prstGeom>
          <a:solidFill>
            <a:srgbClr val="00B05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3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Green 1">
            <a:hlinkClick r:id="rId13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60500" y="1275301"/>
            <a:ext cx="900000" cy="900000"/>
          </a:xfrm>
          <a:prstGeom prst="ellipse">
            <a:avLst/>
          </a:prstGeom>
          <a:solidFill>
            <a:srgbClr val="00B05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3" name="Yellow 2">
            <a:hlinkClick r:id="rId14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1068612" y="2367389"/>
            <a:ext cx="900000" cy="900000"/>
          </a:xfrm>
          <a:prstGeom prst="ellipse">
            <a:avLst/>
          </a:prstGeom>
          <a:solidFill>
            <a:srgbClr val="FFC0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4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Yellow 1">
            <a:hlinkClick r:id="rId15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1068612" y="1275301"/>
            <a:ext cx="900000" cy="900000"/>
          </a:xfrm>
          <a:prstGeom prst="ellipse">
            <a:avLst/>
          </a:prstGeom>
          <a:solidFill>
            <a:srgbClr val="FFC0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2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Blue 2">
            <a:hlinkClick r:id="rId16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6999662" y="2137042"/>
            <a:ext cx="900000" cy="900000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3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Blue 1">
            <a:hlinkClick r:id="rId17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6981034" y="1150919"/>
            <a:ext cx="900000" cy="900000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1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Red 2">
            <a:hlinkClick r:id="rId18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8107466" y="2086001"/>
            <a:ext cx="900000" cy="900000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4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Red 1">
            <a:hlinkClick r:id="rId19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8107466" y="1083781"/>
            <a:ext cx="900000" cy="900000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2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>
            <a:hlinkClick r:id="" action="ppaction://hlinkshowjump?jump=endshow"/>
          </p:cNvPr>
          <p:cNvSpPr/>
          <p:nvPr/>
        </p:nvSpPr>
        <p:spPr>
          <a:xfrm>
            <a:off x="7236296" y="4227936"/>
            <a:ext cx="1519924" cy="3600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АЯҚТАУ</a:t>
            </a:r>
            <a:endParaRPr kumimoji="0" lang="ru-RU" sz="2000" b="1" i="0" u="none" strike="noStrike" kern="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48" y="66339"/>
            <a:ext cx="6090361" cy="5143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48" y="16111"/>
            <a:ext cx="6090361" cy="5143500"/>
          </a:xfrm>
          <a:prstGeom prst="rect">
            <a:avLst/>
          </a:prstGeom>
        </p:spPr>
      </p:pic>
      <p:sp>
        <p:nvSpPr>
          <p:cNvPr id="32" name="Green 2">
            <a:hlinkClick r:id="rId21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534921" y="3392050"/>
            <a:ext cx="900000" cy="90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kern="0" noProof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3" name="Red 2">
            <a:hlinkClick r:id="rId22" action="ppaction://hlinksldjump" highlightClick="1">
              <a:snd r:embed="rId12" name="click.wav"/>
            </a:hlinkClick>
          </p:cNvPr>
          <p:cNvSpPr/>
          <p:nvPr/>
        </p:nvSpPr>
        <p:spPr>
          <a:xfrm>
            <a:off x="7546258" y="3134402"/>
            <a:ext cx="900000" cy="900000"/>
          </a:xfrm>
          <a:prstGeom prst="ellipse">
            <a:avLst/>
          </a:prstGeom>
          <a:solidFill>
            <a:srgbClr val="7030A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kern="0" noProof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5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7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031 C -0.00243 -0.06294 -0.00607 -0.02314 -0.00607 -0.15674 " pathEditMode="relative" rAng="0" ptsTypes="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78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15674 C -0.00607 -0.19469 -0.00607 -0.23264 -0.00607 -0.27059 " pathEditMode="relative" rAng="0" ptsTypes="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27059 C -0.00834 -0.32644 -0.00677 -0.28232 -0.00677 -0.40357 " pathEditMode="relative" rAng="0" ptsTypes="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66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6 -0.40358 C -0.00676 -0.45141 -0.00676 -0.49954 -0.00676 -0.54737 " pathEditMode="relative" ptsTypes="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54736 C 0.00104 -0.54859 0.00833 -0.55106 0.01614 -0.55291 C 0.02587 -0.55816 0.05139 -0.55754 0.06128 -0.55816 C 0.07048 -0.56279 0.0816 -0.56279 0.09097 -0.56371 C 0.10625 -0.57204 0.1243 -0.56649 0.14062 -0.56649 C 0.1467 -0.56649 0.15278 -0.56649 0.15885 -0.56649 " pathEditMode="relative" ptsTypes="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031 C -0.00243 -0.06294 -0.00607 -0.02314 -0.00607 -0.15674 " pathEditMode="relative" rAng="0" ptsTypes="f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78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15674 C -0.00607 -0.19469 -0.00607 -0.23264 -0.00607 -0.27059 " pathEditMode="relative" rAng="0" ptsTypes="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27059 C -0.00834 -0.32644 -0.00677 -0.28232 -0.00677 -0.40357 " pathEditMode="relative" rAng="0" ptsTypes="f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66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6 -0.40358 C -0.00676 -0.45141 -0.00676 -0.49954 -0.00676 -0.54737 " pathEditMode="relative" ptsTypes="f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54736 C -0.01355 -0.55106 -0.01025 -0.54952 -0.01667 -0.55137 C -0.02188 -0.55508 -0.03351 -0.55693 -0.03959 -0.55816 C -0.06285 -0.5739 -0.03872 -0.55816 -0.10903 -0.56094 C -0.12292 -0.56156 -0.13837 -0.56371 -0.15243 -0.56371 " pathEditMode="relative" ptsTypes="ffff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-with-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27723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32463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26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22181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3517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33829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31590"/>
            <a:ext cx="3217609" cy="2885123"/>
          </a:xfrm>
          <a:prstGeom prst="rect">
            <a:avLst/>
          </a:prstGeom>
        </p:spPr>
      </p:pic>
      <p:sp>
        <p:nvSpPr>
          <p:cNvPr id="5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1599154" y="627534"/>
            <a:ext cx="6141198" cy="710475"/>
          </a:xfrm>
          <a:prstGeom prst="wedgeRoundRectCallout">
            <a:avLst>
              <a:gd name="adj1" fmla="val -52507"/>
              <a:gd name="adj2" fmla="val 85084"/>
              <a:gd name="adj3" fmla="val 16667"/>
            </a:avLst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7786072" y="689553"/>
            <a:ext cx="1240304" cy="58876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">
            <a:hlinkClick r:id="" action="ppaction://noaction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2365497" y="2283718"/>
            <a:ext cx="4608512" cy="13345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">
            <a:hlinkClick r:id="rId6" action="ppaction://hlinksldjump">
              <a:snd r:embed="rId5" name="knopka-klik-odinochnyii-myagkii-priglushennyii-korotkii.wav"/>
            </a:hlinkClick>
            <a:extLst>
              <a:ext uri="{FF2B5EF4-FFF2-40B4-BE49-F238E27FC236}">
                <a16:creationId xmlns:a16="http://schemas.microsoft.com/office/drawing/2014/main" id="{FFA566E5-5A0D-4658-B0BA-45CD485FCC57}"/>
              </a:ext>
            </a:extLst>
          </p:cNvPr>
          <p:cNvSpPr/>
          <p:nvPr/>
        </p:nvSpPr>
        <p:spPr>
          <a:xfrm>
            <a:off x="6827786" y="3723878"/>
            <a:ext cx="2152870" cy="1229690"/>
          </a:xfrm>
          <a:prstGeom prst="leftArrow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lvl="0" algn="ctr"/>
            <a:r>
              <a:rPr lang="kk-KZ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 БЕТ</a:t>
            </a:r>
          </a:p>
        </p:txBody>
      </p:sp>
    </p:spTree>
    <p:extLst>
      <p:ext uri="{BB962C8B-B14F-4D97-AF65-F5344CB8AC3E}">
        <p14:creationId xmlns:p14="http://schemas.microsoft.com/office/powerpoint/2010/main" val="18990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#3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87</Words>
  <Application>Microsoft Office PowerPoint</Application>
  <PresentationFormat>Экран (16:9)</PresentationFormat>
  <Paragraphs>53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18</cp:revision>
  <dcterms:created xsi:type="dcterms:W3CDTF">2024-09-26T09:51:15Z</dcterms:created>
  <dcterms:modified xsi:type="dcterms:W3CDTF">2025-10-19T06:31:33Z</dcterms:modified>
</cp:coreProperties>
</file>